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8" name="Picture 2" descr="D:\старший воспитатель\проект картины\Машкина В.Е\Цветы ми плоды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48" y="571472"/>
            <a:ext cx="3204644" cy="3905277"/>
          </a:xfrm>
          <a:prstGeom prst="rect">
            <a:avLst/>
          </a:prstGeom>
          <a:noFill/>
        </p:spPr>
      </p:pic>
      <p:pic>
        <p:nvPicPr>
          <p:cNvPr id="9" name="Picture 3" descr="D:\старший воспитатель\проект картины\Машкина В.Е\картина Букет цветов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9737" y="504008"/>
            <a:ext cx="3127055" cy="8068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1448" y="5619757"/>
            <a:ext cx="3561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Вид живописи?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9" name="Picture 3" descr="D:\старший воспитатель\проект картины\Машкина В.Е\картина Букет цветов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56" y="761974"/>
            <a:ext cx="5572163" cy="68818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74" y="7572396"/>
            <a:ext cx="653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Передний план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50" y="5643570"/>
            <a:ext cx="3714776" cy="1357322"/>
          </a:xfrm>
          <a:prstGeom prst="ellipse">
            <a:avLst/>
          </a:prstGeom>
          <a:solidFill>
            <a:schemeClr val="bg1">
              <a:alpha val="0"/>
            </a:schemeClr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9" name="Picture 3" descr="D:\старший воспитатель\проект картины\Машкина В.Е\картина Букет цветов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56" y="761974"/>
            <a:ext cx="5572163" cy="68818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74" y="7572396"/>
            <a:ext cx="653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Задний  план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50" y="1000100"/>
            <a:ext cx="3714776" cy="4214842"/>
          </a:xfrm>
          <a:prstGeom prst="ellipse">
            <a:avLst/>
          </a:prstGeom>
          <a:solidFill>
            <a:schemeClr val="bg1">
              <a:alpha val="0"/>
            </a:schemeClr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9" name="Picture 3" descr="D:\старший воспитатель\проект картины\Машкина В.Е\картина Букет цветов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56" y="761974"/>
            <a:ext cx="5572163" cy="68818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8220670"/>
            <a:ext cx="653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Композиционный центр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57430" y="4643438"/>
            <a:ext cx="2143140" cy="1785950"/>
          </a:xfrm>
          <a:prstGeom prst="ellipse">
            <a:avLst/>
          </a:prstGeom>
          <a:solidFill>
            <a:schemeClr val="bg1">
              <a:alpha val="0"/>
            </a:schemeClr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8" name="Picture 2" descr="D:\старший воспитатель\проект картины\Машкина В.Е\Цветы ми плоды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48" y="571472"/>
            <a:ext cx="3204644" cy="3905277"/>
          </a:xfrm>
          <a:prstGeom prst="rect">
            <a:avLst/>
          </a:prstGeom>
          <a:noFill/>
        </p:spPr>
      </p:pic>
      <p:pic>
        <p:nvPicPr>
          <p:cNvPr id="9" name="Picture 3" descr="D:\старший воспитатель\проект картины\Машкина В.Е\картина Букет цветов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9737" y="504008"/>
            <a:ext cx="3127055" cy="8068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786446"/>
            <a:ext cx="3561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Натюрморт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</TotalTime>
  <Words>10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 доступ</dc:creator>
  <cp:lastModifiedBy>Общий доступ</cp:lastModifiedBy>
  <cp:revision>4</cp:revision>
  <dcterms:created xsi:type="dcterms:W3CDTF">2020-12-23T07:21:58Z</dcterms:created>
  <dcterms:modified xsi:type="dcterms:W3CDTF">2020-12-23T07:52:26Z</dcterms:modified>
</cp:coreProperties>
</file>